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7461EF9-A7BE-4A6A-97D9-80A4C6FA804D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1AA3A6-23C1-4F06-B018-C5810B9043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Sept.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52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DOL</a:t>
            </a:r>
          </a:p>
          <a:p>
            <a:r>
              <a:rPr lang="en-US" dirty="0" smtClean="0"/>
              <a:t>Discuss AR requirements</a:t>
            </a:r>
          </a:p>
          <a:p>
            <a:r>
              <a:rPr lang="en-US" dirty="0" smtClean="0"/>
              <a:t>Library for first AR book, get my approval.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508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752600"/>
            <a:ext cx="6196405" cy="4267199"/>
          </a:xfrm>
        </p:spPr>
        <p:txBody>
          <a:bodyPr>
            <a:normAutofit fontScale="47500" lnSpcReduction="20000"/>
          </a:bodyPr>
          <a:lstStyle/>
          <a:p>
            <a:r>
              <a:rPr lang="en-US" sz="5100" dirty="0"/>
              <a:t>According to a newspaper in Franklin county </a:t>
            </a:r>
            <a:r>
              <a:rPr lang="en-US" sz="5100" dirty="0" err="1"/>
              <a:t>ohio</a:t>
            </a:r>
            <a:r>
              <a:rPr lang="en-US" sz="5100" dirty="0"/>
              <a:t> dog names used a lot in that county include Lady, Bear Maggie and Brandy the dogs name used the most is Max</a:t>
            </a:r>
            <a:r>
              <a:rPr lang="en-US" sz="5100" dirty="0" smtClean="0"/>
              <a:t>.</a:t>
            </a:r>
          </a:p>
          <a:p>
            <a:endParaRPr lang="en-US" sz="5100" dirty="0"/>
          </a:p>
          <a:p>
            <a:r>
              <a:rPr lang="en-US" sz="5100" dirty="0" smtClean="0"/>
              <a:t>Rutherford </a:t>
            </a:r>
            <a:r>
              <a:rPr lang="en-US" sz="5100" dirty="0"/>
              <a:t>B. Hayes the nineteenth president of the United States was born in Delaware Ohio in 1822 and following a quiet dramatic election became president in March 1877 at age of 54</a:t>
            </a:r>
            <a:r>
              <a:rPr lang="en-US" sz="5100" dirty="0" smtClean="0"/>
              <a:t>.</a:t>
            </a:r>
          </a:p>
          <a:p>
            <a:endParaRPr lang="en-US" sz="5100" dirty="0"/>
          </a:p>
          <a:p>
            <a:r>
              <a:rPr lang="en-US" sz="5100" dirty="0" err="1" smtClean="0"/>
              <a:t>Apathetic:emotion</a:t>
            </a:r>
            <a:r>
              <a:rPr lang="en-US" sz="5100" dirty="0" smtClean="0"/>
              <a:t>::evil:______</a:t>
            </a:r>
          </a:p>
          <a:p>
            <a:r>
              <a:rPr lang="en-US" sz="5100" dirty="0" err="1" smtClean="0"/>
              <a:t>Opera:Overture</a:t>
            </a:r>
            <a:r>
              <a:rPr lang="en-US" sz="5100" dirty="0" smtClean="0"/>
              <a:t>::_______:preface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67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198</TotalTime>
  <Words>93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Pushpin</vt:lpstr>
      <vt:lpstr>English</vt:lpstr>
      <vt:lpstr>Agenda</vt:lpstr>
      <vt:lpstr>DOL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7</cp:revision>
  <dcterms:created xsi:type="dcterms:W3CDTF">2011-08-31T17:44:30Z</dcterms:created>
  <dcterms:modified xsi:type="dcterms:W3CDTF">2011-09-01T14:12:23Z</dcterms:modified>
</cp:coreProperties>
</file>